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8" r:id="rId2"/>
  </p:sldMasterIdLst>
  <p:notesMasterIdLst>
    <p:notesMasterId r:id="rId14"/>
  </p:notesMasterIdLst>
  <p:sldIdLst>
    <p:sldId id="284" r:id="rId3"/>
    <p:sldId id="293" r:id="rId4"/>
    <p:sldId id="289" r:id="rId5"/>
    <p:sldId id="309" r:id="rId6"/>
    <p:sldId id="290" r:id="rId7"/>
    <p:sldId id="313" r:id="rId8"/>
    <p:sldId id="314" r:id="rId9"/>
    <p:sldId id="306" r:id="rId10"/>
    <p:sldId id="310" r:id="rId11"/>
    <p:sldId id="312" r:id="rId12"/>
    <p:sldId id="307" r:id="rId13"/>
  </p:sldIdLst>
  <p:sldSz cx="12192000" cy="6858000"/>
  <p:notesSz cx="6858000" cy="9144000"/>
  <p:embeddedFontLst>
    <p:embeddedFont>
      <p:font typeface="Calibri" pitchFamily="34" charset="0"/>
      <p:regular r:id="rId15"/>
      <p:bold r:id="rId16"/>
      <p:italic r:id="rId17"/>
      <p:boldItalic r:id="rId18"/>
    </p:embeddedFont>
    <p:embeddedFont>
      <p:font typeface="SimSun" pitchFamily="2" charset="-122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42" userDrawn="1">
          <p15:clr>
            <a:srgbClr val="000000"/>
          </p15:clr>
        </p15:guide>
        <p15:guide id="2" pos="3840" userDrawn="1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01BF"/>
    <a:srgbClr val="65BDFF"/>
    <a:srgbClr val="FFCC99"/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32" autoAdjust="0"/>
    <p:restoredTop sz="94364" autoAdjust="0"/>
  </p:normalViewPr>
  <p:slideViewPr>
    <p:cSldViewPr snapToGrid="0" showGuides="1">
      <p:cViewPr varScale="1">
        <p:scale>
          <a:sx n="80" d="100"/>
          <a:sy n="80" d="100"/>
        </p:scale>
        <p:origin x="-806" y="-67"/>
      </p:cViewPr>
      <p:guideLst>
        <p:guide orient="horz" pos="21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426197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066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7432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3821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3821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772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8"/>
          <p:cNvSpPr txBox="1">
            <a:spLocks noGrp="1"/>
          </p:cNvSpPr>
          <p:nvPr>
            <p:ph type="subTitle" idx="1"/>
          </p:nvPr>
        </p:nvSpPr>
        <p:spPr>
          <a:xfrm>
            <a:off x="7271657" y="4324850"/>
            <a:ext cx="4685212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14808" y="651015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ldNum" idx="12"/>
          </p:nvPr>
        </p:nvSpPr>
        <p:spPr>
          <a:xfrm>
            <a:off x="9383697" y="6462729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5" name="Google Shape;15;p8"/>
          <p:cNvSpPr txBox="1">
            <a:spLocks noGrp="1"/>
          </p:cNvSpPr>
          <p:nvPr>
            <p:ph type="title"/>
          </p:nvPr>
        </p:nvSpPr>
        <p:spPr>
          <a:xfrm>
            <a:off x="155575" y="1845863"/>
            <a:ext cx="11556274" cy="1454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2" name="AutoShape 6" descr="Home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sp>
        <p:nvSpPr>
          <p:cNvPr id="8" name="AutoShape 18" descr="Home"/>
          <p:cNvSpPr>
            <a:spLocks noChangeAspect="1" noChangeArrowheads="1"/>
          </p:cNvSpPr>
          <p:nvPr userDrawn="1"/>
        </p:nvSpPr>
        <p:spPr bwMode="auto">
          <a:xfrm>
            <a:off x="1815228" y="495172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pic>
        <p:nvPicPr>
          <p:cNvPr id="1053" name="Picture 29" descr="IEEE Logo and symbol, meaning, history, PNG, brand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2671" y="6300316"/>
            <a:ext cx="1194521" cy="52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-941"/>
            <a:ext cx="2070483" cy="666766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3697" y="21960"/>
            <a:ext cx="2725176" cy="103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1196975"/>
            <a:ext cx="10943167" cy="108267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2422525"/>
            <a:ext cx="10949517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7" name="AutoShape 6" descr="Home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sp>
        <p:nvSpPr>
          <p:cNvPr id="8" name="AutoShape 18" descr="Home"/>
          <p:cNvSpPr>
            <a:spLocks noChangeAspect="1" noChangeArrowheads="1"/>
          </p:cNvSpPr>
          <p:nvPr userDrawn="1"/>
        </p:nvSpPr>
        <p:spPr bwMode="auto">
          <a:xfrm>
            <a:off x="1815228" y="495172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IN"/>
          </a:p>
        </p:txBody>
      </p:sp>
      <p:pic>
        <p:nvPicPr>
          <p:cNvPr id="1053" name="Picture 29" descr="IEEE Logo and symbol, meaning, history, PNG, brand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2671" y="6300316"/>
            <a:ext cx="1194521" cy="52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-941"/>
            <a:ext cx="2070483" cy="666766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3697" y="21960"/>
            <a:ext cx="2725176" cy="103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pic>
        <p:nvPicPr>
          <p:cNvPr id="12" name="Picture 29" descr="IEEE Logo and symbol, meaning, history, PNG, brand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6890" y="6184900"/>
            <a:ext cx="1500505" cy="662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74"/>
          <a:stretch>
            <a:fillRect/>
          </a:stretch>
        </p:blipFill>
        <p:spPr bwMode="auto">
          <a:xfrm>
            <a:off x="10563225" y="3810"/>
            <a:ext cx="1640840" cy="103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" y="6155055"/>
            <a:ext cx="705485" cy="702945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9"/>
          <p:cNvSpPr txBox="1">
            <a:spLocks noGrp="1"/>
          </p:cNvSpPr>
          <p:nvPr>
            <p:ph type="title"/>
          </p:nvPr>
        </p:nvSpPr>
        <p:spPr>
          <a:xfrm>
            <a:off x="242570" y="4445"/>
            <a:ext cx="9958070" cy="768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body" idx="1" hasCustomPrompt="1"/>
          </p:nvPr>
        </p:nvSpPr>
        <p:spPr>
          <a:xfrm>
            <a:off x="242570" y="1060450"/>
            <a:ext cx="11949430" cy="507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Times New Roman" panose="02020603050405020304" pitchFamily="18" charset="0"/>
                <a:ea typeface="Calibri" panose="020F0502020204030204"/>
                <a:cs typeface="Times New Roman" panose="02020603050405020304" pitchFamily="18" charset="0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r>
              <a:rPr lang="en-US" dirty="0"/>
              <a:t>xxxxxxxxxxxx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18914" y="6273852"/>
            <a:ext cx="1973086" cy="545065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>
            <a:spLocks noGrp="1"/>
          </p:cNvSpPr>
          <p:nvPr>
            <p:ph type="title"/>
          </p:nvPr>
        </p:nvSpPr>
        <p:spPr>
          <a:xfrm>
            <a:off x="689345" y="177925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33" name="Google Shape;33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689345" y="177925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4" name="Google Shape;64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689345" y="177925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 rot="5400000">
            <a:off x="3441817" y="-1043855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5.jpe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endParaRPr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">
              <a:schemeClr val="accent1">
                <a:lumMod val="5000"/>
                <a:lumOff val="95000"/>
              </a:schemeClr>
            </a:gs>
            <a:gs pos="49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117601" y="540045"/>
            <a:ext cx="4120332" cy="755667"/>
          </a:xfrm>
          <a:prstGeom prst="rect">
            <a:avLst/>
          </a:prstGeom>
        </p:spPr>
        <p:txBody>
          <a:bodyPr lIns="11693" tIns="11693" rIns="11693" bIns="11693" rtlCol="0" anchor="ctr"/>
          <a:lstStyle/>
          <a:p>
            <a:pPr algn="ctr">
              <a:lnSpc>
                <a:spcPts val="865"/>
              </a:lnSpc>
              <a:spcBef>
                <a:spcPct val="0"/>
              </a:spcBef>
            </a:pPr>
            <a:endParaRPr sz="935"/>
          </a:p>
        </p:txBody>
      </p:sp>
      <p:sp>
        <p:nvSpPr>
          <p:cNvPr id="21" name="TextBox 21"/>
          <p:cNvSpPr txBox="1"/>
          <p:nvPr/>
        </p:nvSpPr>
        <p:spPr>
          <a:xfrm>
            <a:off x="1316182" y="3137761"/>
            <a:ext cx="9864436" cy="1897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60"/>
              </a:lnSpc>
            </a:pPr>
            <a:r>
              <a:rPr lang="en-US" sz="1865" b="1" u="sng" dirty="0">
                <a:solidFill>
                  <a:schemeClr val="tx1"/>
                </a:solidFill>
                <a:latin typeface="Times New Roman" panose="02020603050405020304" pitchFamily="18" charset="0"/>
                <a:ea typeface="Calibri (MS) Bold" panose="020F0702030404030204"/>
                <a:cs typeface="Times New Roman" panose="02020603050405020304" pitchFamily="18" charset="0"/>
                <a:sym typeface="Calibri (MS) Bold" panose="020F0702030404030204"/>
              </a:rPr>
              <a:t>Paper ID:</a:t>
            </a:r>
            <a:r>
              <a:rPr lang="en-US" sz="1865" b="1" dirty="0">
                <a:solidFill>
                  <a:schemeClr val="tx1"/>
                </a:solidFill>
                <a:latin typeface="Times New Roman" panose="02020603050405020304" pitchFamily="18" charset="0"/>
                <a:ea typeface="Calibri (MS) Bold" panose="020F0702030404030204"/>
                <a:cs typeface="Times New Roman" panose="02020603050405020304" pitchFamily="18" charset="0"/>
                <a:sym typeface="Calibri (MS) Bold" panose="020F0702030404030204"/>
              </a:rPr>
              <a:t> </a:t>
            </a:r>
            <a:r>
              <a:rPr lang="en-US" sz="1865" b="1" dirty="0" smtClean="0">
                <a:solidFill>
                  <a:schemeClr val="tx1"/>
                </a:solidFill>
                <a:latin typeface="Times New Roman" panose="02020603050405020304" pitchFamily="18" charset="0"/>
                <a:ea typeface="Calibri (MS) Bold" panose="020F0702030404030204"/>
                <a:cs typeface="Times New Roman" panose="02020603050405020304" pitchFamily="18" charset="0"/>
                <a:sym typeface="Calibri (MS) Bold" panose="020F0702030404030204"/>
              </a:rPr>
              <a:t>XX</a:t>
            </a:r>
            <a:endParaRPr lang="en-US" sz="1865" b="1" dirty="0">
              <a:solidFill>
                <a:schemeClr val="tx1"/>
              </a:solidFill>
              <a:latin typeface="Times New Roman" panose="02020603050405020304" pitchFamily="18" charset="0"/>
              <a:ea typeface="Calibri (MS) Bold" panose="020F0702030404030204"/>
              <a:cs typeface="Times New Roman" panose="02020603050405020304" pitchFamily="18" charset="0"/>
              <a:sym typeface="Calibri (MS) Bold" panose="020F0702030404030204"/>
            </a:endParaRPr>
          </a:p>
          <a:p>
            <a:pPr algn="l">
              <a:lnSpc>
                <a:spcPts val="3660"/>
              </a:lnSpc>
            </a:pPr>
            <a:r>
              <a:rPr lang="en-US" sz="1865" b="1" u="sng" dirty="0">
                <a:solidFill>
                  <a:schemeClr val="tx1"/>
                </a:solidFill>
                <a:latin typeface="Times New Roman" panose="02020603050405020304" pitchFamily="18" charset="0"/>
                <a:ea typeface="Calibri (MS) Bold" panose="020F0702030404030204"/>
                <a:cs typeface="Times New Roman" panose="02020603050405020304" pitchFamily="18" charset="0"/>
                <a:sym typeface="Calibri (MS) Bold" panose="020F0702030404030204"/>
              </a:rPr>
              <a:t>Title of the Paper</a:t>
            </a:r>
            <a:r>
              <a:rPr lang="en-US" sz="1865" b="1" u="sng" dirty="0" smtClean="0">
                <a:solidFill>
                  <a:schemeClr val="tx1"/>
                </a:solidFill>
                <a:latin typeface="Times New Roman" panose="02020603050405020304" pitchFamily="18" charset="0"/>
                <a:ea typeface="Calibri (MS) Bold" panose="020F0702030404030204"/>
                <a:cs typeface="Times New Roman" panose="02020603050405020304" pitchFamily="18" charset="0"/>
                <a:sym typeface="Calibri (MS) Bold" panose="020F0702030404030204"/>
              </a:rPr>
              <a:t>:</a:t>
            </a:r>
            <a:r>
              <a:rPr lang="en-US" sz="1865" b="1" dirty="0" smtClean="0">
                <a:solidFill>
                  <a:schemeClr val="tx1"/>
                </a:solidFill>
                <a:latin typeface="Times New Roman" panose="02020603050405020304" pitchFamily="18" charset="0"/>
                <a:ea typeface="Calibri (MS) Bold" panose="020F0702030404030204"/>
                <a:cs typeface="Times New Roman" panose="02020603050405020304" pitchFamily="18" charset="0"/>
                <a:sym typeface="Calibri (MS) Bold" panose="020F0702030404030204"/>
              </a:rPr>
              <a:t>  </a:t>
            </a:r>
            <a:endParaRPr lang="en-US" sz="1865" b="1" dirty="0">
              <a:solidFill>
                <a:schemeClr val="tx1"/>
              </a:solidFill>
              <a:latin typeface="Times New Roman" panose="02020603050405020304" pitchFamily="18" charset="0"/>
              <a:ea typeface="Calibri (MS) Bold" panose="020F0702030404030204"/>
              <a:cs typeface="Times New Roman" panose="02020603050405020304" pitchFamily="18" charset="0"/>
              <a:sym typeface="Calibri (MS) Bold" panose="020F0702030404030204"/>
            </a:endParaRPr>
          </a:p>
          <a:p>
            <a:pPr>
              <a:lnSpc>
                <a:spcPts val="3660"/>
              </a:lnSpc>
            </a:pPr>
            <a:r>
              <a:rPr lang="en-US" sz="1865" b="1" u="sng" dirty="0">
                <a:solidFill>
                  <a:schemeClr val="tx1"/>
                </a:solidFill>
                <a:latin typeface="Times New Roman" panose="02020603050405020304" pitchFamily="18" charset="0"/>
                <a:ea typeface="Calibri (MS)" panose="020F0502020204030204"/>
                <a:cs typeface="Times New Roman" panose="02020603050405020304" pitchFamily="18" charset="0"/>
                <a:sym typeface="Calibri (MS)" panose="020F0502020204030204"/>
              </a:rPr>
              <a:t>Author(s):</a:t>
            </a:r>
          </a:p>
          <a:p>
            <a:pPr algn="l">
              <a:lnSpc>
                <a:spcPts val="3660"/>
              </a:lnSpc>
            </a:pPr>
            <a:endParaRPr lang="en-US" sz="1865" b="1" dirty="0">
              <a:solidFill>
                <a:schemeClr val="tx1"/>
              </a:solidFill>
              <a:latin typeface="Times New Roman" panose="02020603050405020304" pitchFamily="18" charset="0"/>
              <a:ea typeface="Calibri (MS) Bold" panose="020F0702030404030204"/>
              <a:cs typeface="Times New Roman" panose="02020603050405020304" pitchFamily="18" charset="0"/>
              <a:sym typeface="Calibri (MS) Bold" panose="020F0702030404030204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589542" y="1552528"/>
            <a:ext cx="8630812" cy="931244"/>
            <a:chOff x="1589542" y="1244775"/>
            <a:chExt cx="8630812" cy="1078763"/>
          </a:xfrm>
        </p:grpSpPr>
        <p:sp>
          <p:nvSpPr>
            <p:cNvPr id="15" name="TextBox 15"/>
            <p:cNvSpPr txBox="1"/>
            <p:nvPr/>
          </p:nvSpPr>
          <p:spPr>
            <a:xfrm>
              <a:off x="2184400" y="1244775"/>
              <a:ext cx="7823200" cy="2852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 spc="5" dirty="0" smtClean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Poppins" panose="00000500000000000000"/>
                  <a:cs typeface="Times New Roman" panose="02020603050405020304" pitchFamily="18" charset="0"/>
                  <a:sym typeface="Poppins" panose="00000500000000000000"/>
                </a:rPr>
                <a:t>Jointly Organized by </a:t>
              </a:r>
              <a:r>
                <a:rPr lang="en-US" sz="1600" b="1" spc="5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Poppins" panose="00000500000000000000"/>
                  <a:cs typeface="Times New Roman" panose="02020603050405020304" pitchFamily="18" charset="0"/>
                  <a:sym typeface="Poppins" panose="00000500000000000000"/>
                </a:rPr>
                <a:t>CIT Kokrajhar and </a:t>
              </a:r>
              <a:r>
                <a:rPr lang="en-US" sz="1600" b="1" spc="5" dirty="0" smtClean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ea typeface="Poppins" panose="00000500000000000000"/>
                  <a:cs typeface="Times New Roman" panose="02020603050405020304" pitchFamily="18" charset="0"/>
                  <a:sym typeface="Poppins" panose="00000500000000000000"/>
                </a:rPr>
                <a:t>IIT Goa</a:t>
              </a:r>
              <a:endParaRPr lang="en-US" sz="1600" b="1" spc="5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Poppins" panose="00000500000000000000"/>
                <a:cs typeface="Times New Roman" panose="02020603050405020304" pitchFamily="18" charset="0"/>
                <a:sym typeface="Poppins" panose="00000500000000000000"/>
              </a:endParaRPr>
            </a:p>
          </p:txBody>
        </p:sp>
        <p:pic>
          <p:nvPicPr>
            <p:cNvPr id="25" name="Picture 2" descr="Central Institute of Technology Kokrajhar | Contact Us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985" b="1"/>
            <a:stretch/>
          </p:blipFill>
          <p:spPr bwMode="auto">
            <a:xfrm>
              <a:off x="1589542" y="1308727"/>
              <a:ext cx="1140044" cy="10148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30597" y="1308727"/>
              <a:ext cx="889757" cy="915518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186478" y="5217223"/>
            <a:ext cx="12059295" cy="1640777"/>
            <a:chOff x="186478" y="5217223"/>
            <a:chExt cx="12059295" cy="1640777"/>
          </a:xfrm>
        </p:grpSpPr>
        <p:pic>
          <p:nvPicPr>
            <p:cNvPr id="22" name="Picture 4" descr="MapleTree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04996" y="5217223"/>
              <a:ext cx="1640777" cy="16407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6478" y="6212105"/>
              <a:ext cx="1973086" cy="545065"/>
            </a:xfrm>
            <a:prstGeom prst="rect">
              <a:avLst/>
            </a:prstGeom>
          </p:spPr>
        </p:pic>
      </p:grpSp>
      <p:sp>
        <p:nvSpPr>
          <p:cNvPr id="34" name="Text Placeholder 19">
            <a:extLst>
              <a:ext uri="{FF2B5EF4-FFF2-40B4-BE49-F238E27FC236}">
                <a16:creationId xmlns="" xmlns:a16="http://schemas.microsoft.com/office/drawing/2014/main" id="{A2D5ABC8-73C6-4DB8-B474-F46298EA249A}"/>
              </a:ext>
            </a:extLst>
          </p:cNvPr>
          <p:cNvSpPr txBox="1">
            <a:spLocks/>
          </p:cNvSpPr>
          <p:nvPr/>
        </p:nvSpPr>
        <p:spPr>
          <a:xfrm>
            <a:off x="5096530" y="6457921"/>
            <a:ext cx="2379501" cy="4000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>
                <a:solidFill>
                  <a:schemeClr val="bg2"/>
                </a:solidFill>
              </a:rPr>
              <a:t>Your Institute Name and Logo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5"/>
          <a:stretch/>
        </p:blipFill>
        <p:spPr>
          <a:xfrm>
            <a:off x="0" y="0"/>
            <a:ext cx="12191999" cy="1485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D68A5C5-48B7-31E6-5C02-B4282B10E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B582A9C-3367-ABF0-9CD9-3CC97A106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755A8D6-08B0-4B01-F274-74469A449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570" y="1060450"/>
            <a:ext cx="11835765" cy="5071110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6080067"/>
            <a:ext cx="12192000" cy="775855"/>
            <a:chOff x="0" y="6080067"/>
            <a:chExt cx="12192000" cy="775855"/>
          </a:xfrm>
        </p:grpSpPr>
        <p:pic>
          <p:nvPicPr>
            <p:cNvPr id="14" name="Picture 4" descr="MapleTre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80067"/>
              <a:ext cx="775855" cy="775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18914" y="6273852"/>
              <a:ext cx="1973086" cy="545065"/>
            </a:xfrm>
            <a:prstGeom prst="rect">
              <a:avLst/>
            </a:prstGeom>
          </p:spPr>
        </p:pic>
      </p:grpSp>
      <p:sp>
        <p:nvSpPr>
          <p:cNvPr id="16" name="Footer Placeholder 13">
            <a:extLst>
              <a:ext uri="{FF2B5EF4-FFF2-40B4-BE49-F238E27FC236}">
                <a16:creationId xmlns="" xmlns:a16="http://schemas.microsoft.com/office/drawing/2014/main" id="{99C42777-54AD-453F-B4EF-F59AF9213DD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</a:pPr>
            <a:r>
              <a:rPr lang="en-ZA" smtClean="0">
                <a:solidFill>
                  <a:srgbClr val="1E1E1E">
                    <a:lumMod val="50000"/>
                    <a:lumOff val="50000"/>
                  </a:srgbClr>
                </a:solidFill>
                <a:latin typeface="Source Sans Pro"/>
              </a:rPr>
              <a:t>Institute and Presenter Name</a:t>
            </a:r>
            <a:endParaRPr lang="en-ZA" dirty="0">
              <a:solidFill>
                <a:srgbClr val="1E1E1E">
                  <a:lumMod val="50000"/>
                  <a:lumOff val="50000"/>
                </a:srgbClr>
              </a:solidFill>
              <a:latin typeface="Source Sans Pro"/>
            </a:endParaRPr>
          </a:p>
        </p:txBody>
      </p:sp>
      <p:sp>
        <p:nvSpPr>
          <p:cNvPr id="17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  <a:buNone/>
            </a:pPr>
            <a:r>
              <a:rPr lang="en-ZA" sz="1000" dirty="0" smtClean="0">
                <a:solidFill>
                  <a:srgbClr val="1E1E1E"/>
                </a:solidFill>
                <a:latin typeface="Source Sans Pro"/>
              </a:rPr>
              <a:t>E-mail ID</a:t>
            </a:r>
            <a:endParaRPr lang="en-ZA" sz="1000" dirty="0">
              <a:solidFill>
                <a:srgbClr val="1E1E1E"/>
              </a:solidFill>
              <a:latin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241564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117601" y="540045"/>
            <a:ext cx="4120332" cy="755667"/>
          </a:xfrm>
          <a:prstGeom prst="rect">
            <a:avLst/>
          </a:prstGeom>
        </p:spPr>
        <p:txBody>
          <a:bodyPr lIns="11693" tIns="11693" rIns="11693" bIns="11693" rtlCol="0" anchor="ctr"/>
          <a:lstStyle/>
          <a:p>
            <a:pPr algn="ctr">
              <a:lnSpc>
                <a:spcPts val="865"/>
              </a:lnSpc>
              <a:spcBef>
                <a:spcPct val="0"/>
              </a:spcBef>
            </a:pPr>
            <a:endParaRPr sz="935"/>
          </a:p>
        </p:txBody>
      </p:sp>
      <p:pic>
        <p:nvPicPr>
          <p:cNvPr id="22" name="Picture 4" descr="MapleTre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4996" y="5217223"/>
            <a:ext cx="1640777" cy="1640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478" y="6212105"/>
            <a:ext cx="1973086" cy="545065"/>
          </a:xfrm>
          <a:prstGeom prst="rect">
            <a:avLst/>
          </a:prstGeom>
        </p:spPr>
      </p:pic>
      <p:sp>
        <p:nvSpPr>
          <p:cNvPr id="29" name="Text Placeholder 18">
            <a:extLst>
              <a:ext uri="{FF2B5EF4-FFF2-40B4-BE49-F238E27FC236}">
                <a16:creationId xmlns="" xmlns:a16="http://schemas.microsoft.com/office/drawing/2014/main" id="{5C600DDB-51C1-4E0E-8FC1-10C888E4E7C3}"/>
              </a:ext>
            </a:extLst>
          </p:cNvPr>
          <p:cNvSpPr txBox="1">
            <a:spLocks/>
          </p:cNvSpPr>
          <p:nvPr/>
        </p:nvSpPr>
        <p:spPr>
          <a:xfrm>
            <a:off x="-2867" y="3143204"/>
            <a:ext cx="378690" cy="3068901"/>
          </a:xfrm>
          <a:prstGeom prst="rect">
            <a:avLst/>
          </a:prstGeom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Tx/>
              <a:buNone/>
            </a:pPr>
            <a:r>
              <a:rPr 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</a:p>
          <a:p>
            <a:pPr marL="0" indent="0" algn="ctr">
              <a:buClrTx/>
              <a:buNone/>
            </a:pPr>
            <a:r>
              <a:rPr 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</a:p>
          <a:p>
            <a:pPr marL="0" indent="0" algn="ctr">
              <a:buClrTx/>
              <a:buNone/>
            </a:pPr>
            <a:r>
              <a:rPr 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</a:p>
          <a:p>
            <a:pPr marL="0" indent="0" algn="ctr">
              <a:buClrTx/>
              <a:buNone/>
            </a:pPr>
            <a:r>
              <a:rPr 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</a:p>
          <a:p>
            <a:pPr marL="0" indent="0" algn="ctr">
              <a:buClrTx/>
              <a:buNone/>
            </a:pP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</a:t>
            </a:r>
            <a:endParaRPr lang="en-US" sz="1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ClrTx/>
              <a:buNone/>
            </a:pPr>
            <a:r>
              <a:rPr 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</a:t>
            </a:r>
            <a:endParaRPr lang="en-US" sz="1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ClrTx/>
              <a:buNone/>
            </a:pPr>
            <a:endParaRPr lang="en-US" sz="18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ClrTx/>
              <a:buNone/>
            </a:pPr>
            <a:r>
              <a:rPr 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  <a:p>
            <a:pPr marL="0" indent="0" algn="ctr">
              <a:buClrTx/>
              <a:buNone/>
            </a:pPr>
            <a:r>
              <a:rPr 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</a:p>
          <a:p>
            <a:pPr marL="0" indent="0" algn="ctr">
              <a:buClrTx/>
              <a:buNone/>
            </a:pPr>
            <a:r>
              <a:rPr 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  <a:p>
            <a:pPr marL="0" indent="0" algn="ctr">
              <a:buClrTx/>
              <a:buNone/>
            </a:pPr>
            <a:r>
              <a:rPr 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endParaRPr lang="en-US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Google Shape;196;p6"/>
          <p:cNvSpPr txBox="1">
            <a:spLocks/>
          </p:cNvSpPr>
          <p:nvPr/>
        </p:nvSpPr>
        <p:spPr>
          <a:xfrm>
            <a:off x="2841221" y="2994634"/>
            <a:ext cx="6198325" cy="1254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Tx/>
              <a:buNone/>
            </a:pPr>
            <a:r>
              <a:rPr lang="en-US" sz="7200" smtClean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Thank You</a:t>
            </a:r>
            <a:endParaRPr lang="en-US" sz="72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9654706" y="39351"/>
            <a:ext cx="1958514" cy="1140044"/>
            <a:chOff x="9654706" y="39351"/>
            <a:chExt cx="1958514" cy="1140044"/>
          </a:xfrm>
        </p:grpSpPr>
        <p:pic>
          <p:nvPicPr>
            <p:cNvPr id="18" name="Picture 2" descr="Central Institute of Technology Kokrajhar | Contact Us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54706" y="39351"/>
              <a:ext cx="1140044" cy="11400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723463" y="166987"/>
              <a:ext cx="889757" cy="9155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0867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B0F0">
            <a:alpha val="2000"/>
          </a:srgbClr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"/>
          <p:cNvSpPr txBox="1">
            <a:spLocks noGrp="1"/>
          </p:cNvSpPr>
          <p:nvPr>
            <p:ph type="title"/>
          </p:nvPr>
        </p:nvSpPr>
        <p:spPr>
          <a:xfrm>
            <a:off x="242570" y="235531"/>
            <a:ext cx="10515600" cy="80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 panose="02020603050405020304"/>
              <a:buNone/>
            </a:pPr>
            <a:r>
              <a:rPr lang="en-US" b="1" dirty="0" smtClean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Agenda </a:t>
            </a:r>
            <a:endParaRPr lang="en-US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79" name="Google Shape;179;p3"/>
          <p:cNvSpPr txBox="1">
            <a:spLocks noGrp="1"/>
          </p:cNvSpPr>
          <p:nvPr>
            <p:ph type="body" idx="1"/>
          </p:nvPr>
        </p:nvSpPr>
        <p:spPr>
          <a:xfrm>
            <a:off x="304800" y="1076325"/>
            <a:ext cx="11887200" cy="4920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7500"/>
          </a:bodyPr>
          <a:lstStyle/>
          <a:p>
            <a:pPr indent="-457200"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0" y="6080067"/>
            <a:ext cx="12192000" cy="775855"/>
            <a:chOff x="0" y="6080067"/>
            <a:chExt cx="12192000" cy="775855"/>
          </a:xfrm>
        </p:grpSpPr>
        <p:pic>
          <p:nvPicPr>
            <p:cNvPr id="4" name="Picture 4" descr="MapleTre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80067"/>
              <a:ext cx="775855" cy="775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218914" y="6273852"/>
              <a:ext cx="1973086" cy="545065"/>
            </a:xfrm>
            <a:prstGeom prst="rect">
              <a:avLst/>
            </a:prstGeom>
          </p:spPr>
        </p:pic>
      </p:grpSp>
      <p:sp>
        <p:nvSpPr>
          <p:cNvPr id="33" name="Footer Placeholder 13">
            <a:extLst>
              <a:ext uri="{FF2B5EF4-FFF2-40B4-BE49-F238E27FC236}">
                <a16:creationId xmlns="" xmlns:a16="http://schemas.microsoft.com/office/drawing/2014/main" id="{99C42777-54AD-453F-B4EF-F59AF9213DD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</a:pPr>
            <a:r>
              <a:rPr lang="en-ZA" smtClean="0">
                <a:solidFill>
                  <a:srgbClr val="1E1E1E">
                    <a:lumMod val="50000"/>
                    <a:lumOff val="50000"/>
                  </a:srgbClr>
                </a:solidFill>
                <a:latin typeface="Source Sans Pro"/>
              </a:rPr>
              <a:t>Institute and Presenter Name</a:t>
            </a:r>
            <a:endParaRPr lang="en-ZA" dirty="0">
              <a:solidFill>
                <a:srgbClr val="1E1E1E">
                  <a:lumMod val="50000"/>
                  <a:lumOff val="50000"/>
                </a:srgbClr>
              </a:solidFill>
              <a:latin typeface="Source Sans Pro"/>
            </a:endParaRPr>
          </a:p>
        </p:txBody>
      </p:sp>
      <p:sp>
        <p:nvSpPr>
          <p:cNvPr id="34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  <a:buNone/>
            </a:pPr>
            <a:r>
              <a:rPr lang="en-ZA" sz="1000" dirty="0" smtClean="0">
                <a:solidFill>
                  <a:srgbClr val="1E1E1E"/>
                </a:solidFill>
                <a:latin typeface="Source Sans Pro"/>
              </a:rPr>
              <a:t>E-mail ID</a:t>
            </a:r>
            <a:endParaRPr lang="en-ZA" sz="1000" dirty="0">
              <a:solidFill>
                <a:srgbClr val="1E1E1E"/>
              </a:solidFill>
              <a:latin typeface="Source Sans Pro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B0F0">
            <a:alpha val="2000"/>
          </a:srgbClr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"/>
          <p:cNvSpPr txBox="1">
            <a:spLocks noGrp="1"/>
          </p:cNvSpPr>
          <p:nvPr>
            <p:ph type="title"/>
          </p:nvPr>
        </p:nvSpPr>
        <p:spPr>
          <a:xfrm>
            <a:off x="242570" y="0"/>
            <a:ext cx="10515600" cy="80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 panose="02020603050405020304"/>
              <a:buNone/>
            </a:pPr>
            <a:r>
              <a:rPr lang="en-US" b="1" dirty="0" smtClean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Introduction and Motivation</a:t>
            </a:r>
            <a:endParaRPr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79" name="Google Shape;179;p3"/>
          <p:cNvSpPr txBox="1">
            <a:spLocks noGrp="1"/>
          </p:cNvSpPr>
          <p:nvPr>
            <p:ph type="body" idx="1"/>
          </p:nvPr>
        </p:nvSpPr>
        <p:spPr>
          <a:xfrm>
            <a:off x="242570" y="1177550"/>
            <a:ext cx="11887200" cy="4920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6080067"/>
            <a:ext cx="12192000" cy="775855"/>
            <a:chOff x="0" y="6080067"/>
            <a:chExt cx="12192000" cy="775855"/>
          </a:xfrm>
        </p:grpSpPr>
        <p:pic>
          <p:nvPicPr>
            <p:cNvPr id="11" name="Picture 4" descr="MapleTre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80067"/>
              <a:ext cx="775855" cy="775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218914" y="6273852"/>
              <a:ext cx="1973086" cy="545065"/>
            </a:xfrm>
            <a:prstGeom prst="rect">
              <a:avLst/>
            </a:prstGeom>
          </p:spPr>
        </p:pic>
      </p:grpSp>
      <p:sp>
        <p:nvSpPr>
          <p:cNvPr id="14" name="Footer Placeholder 13">
            <a:extLst>
              <a:ext uri="{FF2B5EF4-FFF2-40B4-BE49-F238E27FC236}">
                <a16:creationId xmlns="" xmlns:a16="http://schemas.microsoft.com/office/drawing/2014/main" id="{99C42777-54AD-453F-B4EF-F59AF9213DD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</a:pPr>
            <a:r>
              <a:rPr lang="en-ZA" smtClean="0">
                <a:solidFill>
                  <a:srgbClr val="1E1E1E">
                    <a:lumMod val="50000"/>
                    <a:lumOff val="50000"/>
                  </a:srgbClr>
                </a:solidFill>
                <a:latin typeface="Source Sans Pro"/>
              </a:rPr>
              <a:t>Institute and Presenter Name</a:t>
            </a:r>
            <a:endParaRPr lang="en-ZA" dirty="0">
              <a:solidFill>
                <a:srgbClr val="1E1E1E">
                  <a:lumMod val="50000"/>
                  <a:lumOff val="50000"/>
                </a:srgbClr>
              </a:solidFill>
              <a:latin typeface="Source Sans Pro"/>
            </a:endParaRPr>
          </a:p>
        </p:txBody>
      </p:sp>
      <p:sp>
        <p:nvSpPr>
          <p:cNvPr id="15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  <a:buNone/>
            </a:pPr>
            <a:r>
              <a:rPr lang="en-ZA" sz="1000" dirty="0" smtClean="0">
                <a:solidFill>
                  <a:srgbClr val="1E1E1E"/>
                </a:solidFill>
                <a:latin typeface="Source Sans Pro"/>
              </a:rPr>
              <a:t>E-mail ID</a:t>
            </a:r>
            <a:endParaRPr lang="en-ZA" sz="1000" dirty="0">
              <a:solidFill>
                <a:srgbClr val="1E1E1E"/>
              </a:solidFill>
              <a:latin typeface="Source Sans Pro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"/>
          <p:cNvSpPr txBox="1">
            <a:spLocks noGrp="1"/>
          </p:cNvSpPr>
          <p:nvPr>
            <p:ph type="title"/>
          </p:nvPr>
        </p:nvSpPr>
        <p:spPr>
          <a:xfrm>
            <a:off x="242570" y="0"/>
            <a:ext cx="10515600" cy="80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 panose="02020603050405020304"/>
              <a:buNone/>
            </a:pPr>
            <a:r>
              <a:rPr lang="en-US" b="1" dirty="0" smtClean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Literature Review</a:t>
            </a:r>
            <a:endParaRPr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79" name="Google Shape;179;p3"/>
          <p:cNvSpPr txBox="1">
            <a:spLocks noGrp="1"/>
          </p:cNvSpPr>
          <p:nvPr>
            <p:ph type="body" idx="1"/>
          </p:nvPr>
        </p:nvSpPr>
        <p:spPr>
          <a:xfrm>
            <a:off x="242570" y="1177550"/>
            <a:ext cx="11887200" cy="4920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6080067"/>
            <a:ext cx="12192000" cy="775855"/>
            <a:chOff x="0" y="6080067"/>
            <a:chExt cx="12192000" cy="775855"/>
          </a:xfrm>
        </p:grpSpPr>
        <p:pic>
          <p:nvPicPr>
            <p:cNvPr id="11" name="Picture 4" descr="MapleTre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80067"/>
              <a:ext cx="775855" cy="775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218914" y="6273852"/>
              <a:ext cx="1973086" cy="545065"/>
            </a:xfrm>
            <a:prstGeom prst="rect">
              <a:avLst/>
            </a:prstGeom>
          </p:spPr>
        </p:pic>
      </p:grpSp>
      <p:sp>
        <p:nvSpPr>
          <p:cNvPr id="14" name="Footer Placeholder 13">
            <a:extLst>
              <a:ext uri="{FF2B5EF4-FFF2-40B4-BE49-F238E27FC236}">
                <a16:creationId xmlns="" xmlns:a16="http://schemas.microsoft.com/office/drawing/2014/main" id="{99C42777-54AD-453F-B4EF-F59AF9213DD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</a:pPr>
            <a:r>
              <a:rPr lang="en-ZA" smtClean="0">
                <a:solidFill>
                  <a:srgbClr val="1E1E1E">
                    <a:lumMod val="50000"/>
                    <a:lumOff val="50000"/>
                  </a:srgbClr>
                </a:solidFill>
                <a:latin typeface="Source Sans Pro"/>
              </a:rPr>
              <a:t>Institute and Presenter Name</a:t>
            </a:r>
            <a:endParaRPr lang="en-ZA" dirty="0">
              <a:solidFill>
                <a:srgbClr val="1E1E1E">
                  <a:lumMod val="50000"/>
                  <a:lumOff val="50000"/>
                </a:srgbClr>
              </a:solidFill>
              <a:latin typeface="Source Sans Pro"/>
            </a:endParaRPr>
          </a:p>
        </p:txBody>
      </p:sp>
      <p:sp>
        <p:nvSpPr>
          <p:cNvPr id="15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  <a:buNone/>
            </a:pPr>
            <a:r>
              <a:rPr lang="en-ZA" sz="1000" dirty="0" smtClean="0">
                <a:solidFill>
                  <a:srgbClr val="1E1E1E"/>
                </a:solidFill>
                <a:latin typeface="Source Sans Pro"/>
              </a:rPr>
              <a:t>E-mail ID</a:t>
            </a:r>
            <a:endParaRPr lang="en-ZA" sz="1000" dirty="0">
              <a:solidFill>
                <a:srgbClr val="1E1E1E"/>
              </a:solidFill>
              <a:latin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5865358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B0F0">
            <a:alpha val="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Definition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2570" y="1104900"/>
            <a:ext cx="11835765" cy="4729941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0" y="6080067"/>
            <a:ext cx="12192000" cy="775855"/>
            <a:chOff x="0" y="6080067"/>
            <a:chExt cx="12192000" cy="775855"/>
          </a:xfrm>
        </p:grpSpPr>
        <p:pic>
          <p:nvPicPr>
            <p:cNvPr id="7" name="Picture 4" descr="MapleTre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80067"/>
              <a:ext cx="775855" cy="775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18914" y="6273852"/>
              <a:ext cx="1973086" cy="545065"/>
            </a:xfrm>
            <a:prstGeom prst="rect">
              <a:avLst/>
            </a:prstGeom>
          </p:spPr>
        </p:pic>
      </p:grpSp>
      <p:sp>
        <p:nvSpPr>
          <p:cNvPr id="9" name="Footer Placeholder 13">
            <a:extLst>
              <a:ext uri="{FF2B5EF4-FFF2-40B4-BE49-F238E27FC236}">
                <a16:creationId xmlns="" xmlns:a16="http://schemas.microsoft.com/office/drawing/2014/main" id="{99C42777-54AD-453F-B4EF-F59AF9213DD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</a:pPr>
            <a:r>
              <a:rPr lang="en-ZA" smtClean="0">
                <a:solidFill>
                  <a:srgbClr val="1E1E1E">
                    <a:lumMod val="50000"/>
                    <a:lumOff val="50000"/>
                  </a:srgbClr>
                </a:solidFill>
                <a:latin typeface="Source Sans Pro"/>
              </a:rPr>
              <a:t>Institute and Presenter Name</a:t>
            </a:r>
            <a:endParaRPr lang="en-ZA" dirty="0">
              <a:solidFill>
                <a:srgbClr val="1E1E1E">
                  <a:lumMod val="50000"/>
                  <a:lumOff val="50000"/>
                </a:srgbClr>
              </a:solidFill>
              <a:latin typeface="Source Sans Pro"/>
            </a:endParaRPr>
          </a:p>
        </p:txBody>
      </p:sp>
      <p:sp>
        <p:nvSpPr>
          <p:cNvPr id="10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  <a:buNone/>
            </a:pPr>
            <a:r>
              <a:rPr lang="en-ZA" sz="1000" dirty="0" smtClean="0">
                <a:solidFill>
                  <a:srgbClr val="1E1E1E"/>
                </a:solidFill>
                <a:latin typeface="Source Sans Pro"/>
              </a:rPr>
              <a:t>E-mail ID</a:t>
            </a:r>
            <a:endParaRPr lang="en-ZA" sz="1000" dirty="0">
              <a:solidFill>
                <a:srgbClr val="1E1E1E"/>
              </a:solidFill>
              <a:latin typeface="Source Sans Pro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D68A5C5-48B7-31E6-5C02-B4282B10E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B582A9C-3367-ABF0-9CD9-3CC97A106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Methodology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755A8D6-08B0-4B01-F274-74469A449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570" y="1060450"/>
            <a:ext cx="11835765" cy="5071110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6080067"/>
            <a:ext cx="12192000" cy="775855"/>
            <a:chOff x="0" y="6080067"/>
            <a:chExt cx="12192000" cy="775855"/>
          </a:xfrm>
        </p:grpSpPr>
        <p:pic>
          <p:nvPicPr>
            <p:cNvPr id="14" name="Picture 4" descr="MapleTre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80067"/>
              <a:ext cx="775855" cy="775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18914" y="6273852"/>
              <a:ext cx="1973086" cy="545065"/>
            </a:xfrm>
            <a:prstGeom prst="rect">
              <a:avLst/>
            </a:prstGeom>
          </p:spPr>
        </p:pic>
      </p:grpSp>
      <p:sp>
        <p:nvSpPr>
          <p:cNvPr id="16" name="Footer Placeholder 13">
            <a:extLst>
              <a:ext uri="{FF2B5EF4-FFF2-40B4-BE49-F238E27FC236}">
                <a16:creationId xmlns="" xmlns:a16="http://schemas.microsoft.com/office/drawing/2014/main" id="{99C42777-54AD-453F-B4EF-F59AF9213DD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</a:pPr>
            <a:r>
              <a:rPr lang="en-ZA" smtClean="0">
                <a:solidFill>
                  <a:srgbClr val="1E1E1E">
                    <a:lumMod val="50000"/>
                    <a:lumOff val="50000"/>
                  </a:srgbClr>
                </a:solidFill>
                <a:latin typeface="Source Sans Pro"/>
              </a:rPr>
              <a:t>Institute and Presenter Name</a:t>
            </a:r>
            <a:endParaRPr lang="en-ZA" dirty="0">
              <a:solidFill>
                <a:srgbClr val="1E1E1E">
                  <a:lumMod val="50000"/>
                  <a:lumOff val="50000"/>
                </a:srgbClr>
              </a:solidFill>
              <a:latin typeface="Source Sans Pro"/>
            </a:endParaRPr>
          </a:p>
        </p:txBody>
      </p:sp>
      <p:sp>
        <p:nvSpPr>
          <p:cNvPr id="17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  <a:buNone/>
            </a:pPr>
            <a:r>
              <a:rPr lang="en-ZA" sz="1000" dirty="0" smtClean="0">
                <a:solidFill>
                  <a:srgbClr val="1E1E1E"/>
                </a:solidFill>
                <a:latin typeface="Source Sans Pro"/>
              </a:rPr>
              <a:t>E-mail ID</a:t>
            </a:r>
            <a:endParaRPr lang="en-ZA" sz="1000" dirty="0">
              <a:solidFill>
                <a:srgbClr val="1E1E1E"/>
              </a:solidFill>
              <a:latin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0711219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Experimental Setup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2902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B0F0">
            <a:alpha val="2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="" xmlns:a16="http://schemas.microsoft.com/office/drawing/2014/main" id="{DD68A5C5-48B7-31E6-5C02-B4282B10E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B582A9C-3367-ABF0-9CD9-3CC97A106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Results &amp; Analysis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755A8D6-08B0-4B01-F274-74469A449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570" y="1060450"/>
            <a:ext cx="11835765" cy="5071110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6080067"/>
            <a:ext cx="12192000" cy="775855"/>
            <a:chOff x="0" y="6080067"/>
            <a:chExt cx="12192000" cy="775855"/>
          </a:xfrm>
        </p:grpSpPr>
        <p:pic>
          <p:nvPicPr>
            <p:cNvPr id="14" name="Picture 4" descr="MapleTre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80067"/>
              <a:ext cx="775855" cy="775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18914" y="6273852"/>
              <a:ext cx="1973086" cy="545065"/>
            </a:xfrm>
            <a:prstGeom prst="rect">
              <a:avLst/>
            </a:prstGeom>
          </p:spPr>
        </p:pic>
      </p:grpSp>
      <p:sp>
        <p:nvSpPr>
          <p:cNvPr id="16" name="Footer Placeholder 13">
            <a:extLst>
              <a:ext uri="{FF2B5EF4-FFF2-40B4-BE49-F238E27FC236}">
                <a16:creationId xmlns="" xmlns:a16="http://schemas.microsoft.com/office/drawing/2014/main" id="{99C42777-54AD-453F-B4EF-F59AF9213DD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</a:pPr>
            <a:r>
              <a:rPr lang="en-ZA" smtClean="0">
                <a:solidFill>
                  <a:srgbClr val="1E1E1E">
                    <a:lumMod val="50000"/>
                    <a:lumOff val="50000"/>
                  </a:srgbClr>
                </a:solidFill>
                <a:latin typeface="Source Sans Pro"/>
              </a:rPr>
              <a:t>Institute and Presenter Name</a:t>
            </a:r>
            <a:endParaRPr lang="en-ZA" dirty="0">
              <a:solidFill>
                <a:srgbClr val="1E1E1E">
                  <a:lumMod val="50000"/>
                  <a:lumOff val="50000"/>
                </a:srgbClr>
              </a:solidFill>
              <a:latin typeface="Source Sans Pro"/>
            </a:endParaRPr>
          </a:p>
        </p:txBody>
      </p:sp>
      <p:sp>
        <p:nvSpPr>
          <p:cNvPr id="17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  <a:buNone/>
            </a:pPr>
            <a:r>
              <a:rPr lang="en-ZA" sz="1000" dirty="0" smtClean="0">
                <a:solidFill>
                  <a:srgbClr val="1E1E1E"/>
                </a:solidFill>
                <a:latin typeface="Source Sans Pro"/>
              </a:rPr>
              <a:t>E-mail ID</a:t>
            </a:r>
            <a:endParaRPr lang="en-ZA" sz="1000" dirty="0">
              <a:solidFill>
                <a:srgbClr val="1E1E1E"/>
              </a:solidFill>
              <a:latin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7160126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D68A5C5-48B7-31E6-5C02-B4282B10E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B582A9C-3367-ABF0-9CD9-3CC97A106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Conclusion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755A8D6-08B0-4B01-F274-74469A449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570" y="1060450"/>
            <a:ext cx="11835765" cy="5071110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6080067"/>
            <a:ext cx="12192000" cy="775855"/>
            <a:chOff x="0" y="6080067"/>
            <a:chExt cx="12192000" cy="775855"/>
          </a:xfrm>
        </p:grpSpPr>
        <p:pic>
          <p:nvPicPr>
            <p:cNvPr id="14" name="Picture 4" descr="MapleTre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080067"/>
              <a:ext cx="775855" cy="7758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18914" y="6273852"/>
              <a:ext cx="1973086" cy="545065"/>
            </a:xfrm>
            <a:prstGeom prst="rect">
              <a:avLst/>
            </a:prstGeom>
          </p:spPr>
        </p:pic>
      </p:grpSp>
      <p:sp>
        <p:nvSpPr>
          <p:cNvPr id="16" name="Footer Placeholder 13">
            <a:extLst>
              <a:ext uri="{FF2B5EF4-FFF2-40B4-BE49-F238E27FC236}">
                <a16:creationId xmlns="" xmlns:a16="http://schemas.microsoft.com/office/drawing/2014/main" id="{99C42777-54AD-453F-B4EF-F59AF9213DDA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</a:pPr>
            <a:r>
              <a:rPr lang="en-ZA" smtClean="0">
                <a:solidFill>
                  <a:srgbClr val="1E1E1E">
                    <a:lumMod val="50000"/>
                    <a:lumOff val="50000"/>
                  </a:srgbClr>
                </a:solidFill>
                <a:latin typeface="Source Sans Pro"/>
              </a:rPr>
              <a:t>Institute and Presenter Name</a:t>
            </a:r>
            <a:endParaRPr lang="en-ZA" dirty="0">
              <a:solidFill>
                <a:srgbClr val="1E1E1E">
                  <a:lumMod val="50000"/>
                  <a:lumOff val="50000"/>
                </a:srgbClr>
              </a:solidFill>
              <a:latin typeface="Source Sans Pro"/>
            </a:endParaRPr>
          </a:p>
        </p:txBody>
      </p:sp>
      <p:sp>
        <p:nvSpPr>
          <p:cNvPr id="17" name="Footer Placeholder 4">
            <a:extLst>
              <a:ext uri="{FF2B5EF4-FFF2-40B4-BE49-F238E27FC236}">
                <a16:creationId xmlns="" xmlns:a16="http://schemas.microsoft.com/office/drawing/2014/main" id="{AF29EA23-F34E-486A-B8B2-0C3019266975}"/>
              </a:ext>
            </a:extLst>
          </p:cNvPr>
          <p:cNvSpPr txBox="1">
            <a:spLocks/>
          </p:cNvSpPr>
          <p:nvPr/>
        </p:nvSpPr>
        <p:spPr>
          <a:xfrm>
            <a:off x="7539789" y="0"/>
            <a:ext cx="2723147" cy="2727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  <a:buFontTx/>
              <a:buNone/>
            </a:pPr>
            <a:r>
              <a:rPr lang="en-ZA" sz="1000" dirty="0" smtClean="0">
                <a:solidFill>
                  <a:srgbClr val="1E1E1E"/>
                </a:solidFill>
                <a:latin typeface="Source Sans Pro"/>
              </a:rPr>
              <a:t>E-mail ID</a:t>
            </a:r>
            <a:endParaRPr lang="en-ZA" sz="1000" dirty="0">
              <a:solidFill>
                <a:srgbClr val="1E1E1E"/>
              </a:solidFill>
              <a:latin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439294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ue Waves">
  <a:themeElements>
    <a:clrScheme name="Blu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1946</TotalTime>
  <Words>100</Words>
  <Application>Microsoft Office PowerPoint</Application>
  <PresentationFormat>Custom</PresentationFormat>
  <Paragraphs>42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Times New Roman</vt:lpstr>
      <vt:lpstr>Poppins</vt:lpstr>
      <vt:lpstr>Calibri (MS) Bold</vt:lpstr>
      <vt:lpstr>Calibri</vt:lpstr>
      <vt:lpstr>Calibri (MS)</vt:lpstr>
      <vt:lpstr>Source Sans Pro</vt:lpstr>
      <vt:lpstr>SimSun</vt:lpstr>
      <vt:lpstr>1_Office Theme</vt:lpstr>
      <vt:lpstr>Blue Waves</vt:lpstr>
      <vt:lpstr>PowerPoint Presentation</vt:lpstr>
      <vt:lpstr>Agenda </vt:lpstr>
      <vt:lpstr>Introduction and Motivation</vt:lpstr>
      <vt:lpstr>Literature Review</vt:lpstr>
      <vt:lpstr>Problem Definition</vt:lpstr>
      <vt:lpstr>Methodology</vt:lpstr>
      <vt:lpstr>Experimental Setup</vt:lpstr>
      <vt:lpstr>Results &amp; Analysis</vt:lpstr>
      <vt:lpstr>Conclusion</vt:lpstr>
      <vt:lpstr>References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Mixer Design for 5G FR1 Compatible with Software Defined Radio                               (Paper ID- 1571022218)</dc:title>
  <dc:creator>DELL</dc:creator>
  <cp:lastModifiedBy>hp</cp:lastModifiedBy>
  <cp:revision>263</cp:revision>
  <dcterms:created xsi:type="dcterms:W3CDTF">2024-05-17T07:09:00Z</dcterms:created>
  <dcterms:modified xsi:type="dcterms:W3CDTF">2025-11-21T18:57:49Z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005944CFDF834630A9683AF129CB7567_12</vt:lpwstr>
  </property>
  <property fmtid="{D5CDD505-2E9C-101B-9397-08002B2CF9AE}" pid="3" name="KSOProductBuildVer">
    <vt:lpwstr>1033-12.2.0.21931</vt:lpwstr>
  </property>
</Properties>
</file>